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bI/OkybMpQuzsjgIKGoXO2e26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9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9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9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9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9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7" name="Google Shape;6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5" name="Google Shape;7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81" name="Google Shape;81;p1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-Country/c17-82-m-data-b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419"/>
              <a:t>Lic. Helga Hirsch</a:t>
            </a:r>
            <a:endParaRPr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/>
              <a:t>Lic. en Administración / Analista de datos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Acerca de mí</a:t>
            </a:r>
            <a:endParaRPr/>
          </a:p>
        </p:txBody>
      </p:sp>
      <p:sp>
        <p:nvSpPr>
          <p:cNvPr id="141" name="Google Shape;141;p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2209"/>
              <a:buNone/>
            </a:pPr>
            <a:r>
              <a:rPr lang="es-419" sz="1150">
                <a:latin typeface="Montserrat"/>
                <a:ea typeface="Montserrat"/>
                <a:cs typeface="Montserrat"/>
                <a:sym typeface="Montserrat"/>
              </a:rPr>
              <a:t>Mi nombre es Helga hirsch y estoy emocionada de tener la oportunidad de presentarme ante ustedes hoy. Soy Licenciada en Administración por la Universidad Nacional de Córdoba, donde adquirí una base sólida en gestión empresarial y recursos humanos.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2209"/>
              <a:buNone/>
            </a:pPr>
            <a:r>
              <a:rPr lang="es-419" sz="1150">
                <a:latin typeface="Montserrat"/>
                <a:ea typeface="Montserrat"/>
                <a:cs typeface="Montserrat"/>
                <a:sym typeface="Montserrat"/>
              </a:rPr>
              <a:t>En el año 2022, decidí explorar nuevas fronteras en el mundo de los datos. Comencé a sumergirme en cursos relacionados con la analítica de datos y rápidamente descubrí una pasión que cambió el rumbo de mi carrera. Cada vez más, disfrutaba el proceso de recopilación y análisis de datos, viendo cómo podían transformarse en información valiosa para la toma de decisiones.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2209"/>
              <a:buNone/>
            </a:pPr>
            <a:r>
              <a:rPr lang="es-419" sz="1150">
                <a:latin typeface="Montserrat"/>
                <a:ea typeface="Montserrat"/>
                <a:cs typeface="Montserrat"/>
                <a:sym typeface="Montserrat"/>
              </a:rPr>
              <a:t>Esta pasión me llevó a cursos en línea en plataformas como Coderhouse. Me capacite en temas como Data Analytics y Power BI, profundizando en técnicas de análisis y visualización de datos.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2209"/>
              <a:buNone/>
            </a:pPr>
            <a:r>
              <a:rPr lang="es-419" sz="1150">
                <a:latin typeface="Montserrat"/>
                <a:ea typeface="Montserrat"/>
                <a:cs typeface="Montserrat"/>
                <a:sym typeface="Montserrat"/>
              </a:rPr>
              <a:t>Mi objetivo es utilizar mis habilidades analíticas para extraer información significativa de conjuntos de datos complejos y ayudar a impulsar la toma de decisiones informadas en cualquier organización.</a:t>
            </a:r>
            <a:endParaRPr sz="115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538275" y="2437175"/>
            <a:ext cx="4872600" cy="2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u="sng"/>
              <a:t>Habilidades blandas</a:t>
            </a:r>
            <a:endParaRPr u="sng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Pensamiento crítico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Resolución de problemas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Curiosidad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Trabajo en equipo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Gestión del tiempo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Etica profesional</a:t>
            </a:r>
            <a:endParaRPr sz="13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/>
          </a:p>
        </p:txBody>
      </p:sp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479950" y="318450"/>
            <a:ext cx="46635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 u="sng"/>
              <a:t>Habilidades técnicas</a:t>
            </a:r>
            <a:endParaRPr u="sng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SQL - consultas y manipulación de datos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Comprensión conceptos de estadística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Power Bi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Limpieza de datos - exploración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Slack- Trello - Discord - Github</a:t>
            </a:r>
            <a:endParaRPr sz="130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sz="1300"/>
              <a:t>Scrum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994325" y="2870800"/>
            <a:ext cx="61155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419" sz="2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 me gustaría aprender?</a:t>
            </a:r>
            <a:endParaRPr sz="2800" b="0" i="0" u="sng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★"/>
            </a:pPr>
            <a:r>
              <a:rPr lang="es-419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Lenguaje Python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★"/>
            </a:pPr>
            <a:r>
              <a:rPr lang="es-419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Manipulación de datos con bibliotecas como Pandas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(relacionado a la etapa de análisis exploratorio)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1079450" y="593500"/>
            <a:ext cx="61155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419" sz="2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Cual es mi expertise?</a:t>
            </a:r>
            <a:endParaRPr sz="2800" b="0" i="0" u="sng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★"/>
            </a:pPr>
            <a:r>
              <a:rPr lang="es-419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 datos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★"/>
            </a:pPr>
            <a:r>
              <a:rPr lang="es-419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Creación de dashboard interactivos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★"/>
            </a:pPr>
            <a:r>
              <a:rPr lang="es-419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Storytelling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★"/>
            </a:pPr>
            <a:r>
              <a:rPr lang="es-419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Medidas calculadas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★"/>
            </a:pPr>
            <a:r>
              <a:rPr lang="es-419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Limpieza de datos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2532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Algunos de mis trabajos (Repositorio)</a:t>
            </a:r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body" idx="1"/>
          </p:nvPr>
        </p:nvSpPr>
        <p:spPr>
          <a:xfrm>
            <a:off x="729325" y="1408400"/>
            <a:ext cx="39357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-419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https://github.com/No-Country/c17-82-m-data-bi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8"/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https://github.com/Helga2108/Helga2108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5" descr="Laptop Chromebook abiert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7625" y="2160575"/>
            <a:ext cx="4821024" cy="30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3075" y="2437175"/>
            <a:ext cx="3555100" cy="20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6"/>
          <p:cNvCxnSpPr/>
          <p:nvPr/>
        </p:nvCxnSpPr>
        <p:spPr>
          <a:xfrm>
            <a:off x="427750" y="43821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6"/>
          <p:cNvCxnSpPr/>
          <p:nvPr/>
        </p:nvCxnSpPr>
        <p:spPr>
          <a:xfrm>
            <a:off x="4928825" y="43821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6"/>
          <p:cNvSpPr txBox="1">
            <a:spLocks noGrp="1"/>
          </p:cNvSpPr>
          <p:nvPr>
            <p:ph type="body" idx="4294967295"/>
          </p:nvPr>
        </p:nvSpPr>
        <p:spPr>
          <a:xfrm>
            <a:off x="281475" y="4414825"/>
            <a:ext cx="39999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Proyecto curso Power Bi</a:t>
            </a:r>
            <a:endParaRPr sz="18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6"/>
          <p:cNvSpPr txBox="1">
            <a:spLocks noGrp="1"/>
          </p:cNvSpPr>
          <p:nvPr>
            <p:ph type="body" idx="4294967295"/>
          </p:nvPr>
        </p:nvSpPr>
        <p:spPr>
          <a:xfrm>
            <a:off x="4979000" y="4452225"/>
            <a:ext cx="405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Proyecto curso Data Analytics</a:t>
            </a:r>
            <a:endParaRPr sz="18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9000" y="545750"/>
            <a:ext cx="3954801" cy="32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850" y="509925"/>
            <a:ext cx="4293849" cy="33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7"/>
          <p:cNvCxnSpPr/>
          <p:nvPr/>
        </p:nvCxnSpPr>
        <p:spPr>
          <a:xfrm>
            <a:off x="433425" y="3724283"/>
            <a:ext cx="8336100" cy="28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p7"/>
          <p:cNvSpPr txBox="1">
            <a:spLocks noGrp="1"/>
          </p:cNvSpPr>
          <p:nvPr>
            <p:ph type="body" idx="4294967295"/>
          </p:nvPr>
        </p:nvSpPr>
        <p:spPr>
          <a:xfrm>
            <a:off x="318850" y="3771900"/>
            <a:ext cx="39999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2829"/>
              <a:buNone/>
            </a:pPr>
            <a:r>
              <a:rPr lang="es-419" sz="21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No Country </a:t>
            </a:r>
            <a:endParaRPr sz="2100" b="1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7"/>
          <p:cNvSpPr txBox="1">
            <a:spLocks noGrp="1"/>
          </p:cNvSpPr>
          <p:nvPr>
            <p:ph type="body" idx="4294967295"/>
          </p:nvPr>
        </p:nvSpPr>
        <p:spPr>
          <a:xfrm>
            <a:off x="127100" y="4183200"/>
            <a:ext cx="89265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Equipo de 6 personas con roles como: científico de datos, PM y analista de datos.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s-419">
                <a:latin typeface="Montserrat"/>
                <a:ea typeface="Montserrat"/>
                <a:cs typeface="Montserrat"/>
                <a:sym typeface="Montserrat"/>
              </a:rPr>
              <a:t>Mi rol en la simulación es la de analista de datos, destacando en la parte de visualización herramienta Power Bi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4294967295"/>
          </p:nvPr>
        </p:nvSpPr>
        <p:spPr>
          <a:xfrm>
            <a:off x="702750" y="149050"/>
            <a:ext cx="62583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419" sz="1600">
                <a:latin typeface="Montserrat"/>
                <a:ea typeface="Montserrat"/>
                <a:cs typeface="Montserrat"/>
                <a:sym typeface="Montserrat"/>
              </a:rPr>
              <a:t>En que estoy trabajando ahora?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s-419" sz="1600">
                <a:latin typeface="Montserrat"/>
                <a:ea typeface="Montserrat"/>
                <a:cs typeface="Montserrat"/>
                <a:sym typeface="Montserrat"/>
              </a:rPr>
              <a:t>                                          Simulación laboral en No Country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0" y="1039175"/>
            <a:ext cx="3171600" cy="11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325" y="2301300"/>
            <a:ext cx="3202026" cy="12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2700" y="1039175"/>
            <a:ext cx="3900801" cy="247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Office PowerPoint</Application>
  <PresentationFormat>Presentación en pantalla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Montserrat</vt:lpstr>
      <vt:lpstr>Arial</vt:lpstr>
      <vt:lpstr>Lato</vt:lpstr>
      <vt:lpstr>Focus</vt:lpstr>
      <vt:lpstr>Lic. Helga Hirsch</vt:lpstr>
      <vt:lpstr>Acerca de mí</vt:lpstr>
      <vt:lpstr>Habilidades blandas  Pensamiento crítico Resolución de problemas Curiosidad Trabajo en equipo Gestión del tiempo Etica profesional </vt:lpstr>
      <vt:lpstr>Presentación de PowerPoint</vt:lpstr>
      <vt:lpstr>Algunos de mis trabajos (Repositorio)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Lic. Helga Hirsch</dc:title>
  <dc:creator>Usuario</dc:creator>
  <cp:lastModifiedBy>Usuario</cp:lastModifiedBy>
  <cp:revision>1</cp:revision>
  <dcterms:modified xsi:type="dcterms:W3CDTF">2024-04-17T14:01:25Z</dcterms:modified>
</cp:coreProperties>
</file>